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1" r:id="rId5"/>
    <p:sldMasterId id="2147483674" r:id="rId6"/>
  </p:sldMasterIdLst>
  <p:notesMasterIdLst>
    <p:notesMasterId r:id="rId35"/>
  </p:notesMasterIdLst>
  <p:sldIdLst>
    <p:sldId id="256" r:id="rId7"/>
    <p:sldId id="261" r:id="rId8"/>
    <p:sldId id="437" r:id="rId9"/>
    <p:sldId id="326" r:id="rId10"/>
    <p:sldId id="369" r:id="rId11"/>
    <p:sldId id="373" r:id="rId12"/>
    <p:sldId id="374" r:id="rId13"/>
    <p:sldId id="328" r:id="rId14"/>
    <p:sldId id="380" r:id="rId15"/>
    <p:sldId id="365" r:id="rId16"/>
    <p:sldId id="354" r:id="rId17"/>
    <p:sldId id="353" r:id="rId18"/>
    <p:sldId id="352" r:id="rId19"/>
    <p:sldId id="351" r:id="rId20"/>
    <p:sldId id="350" r:id="rId21"/>
    <p:sldId id="375" r:id="rId22"/>
    <p:sldId id="376" r:id="rId23"/>
    <p:sldId id="379" r:id="rId24"/>
    <p:sldId id="377" r:id="rId25"/>
    <p:sldId id="378" r:id="rId26"/>
    <p:sldId id="381" r:id="rId27"/>
    <p:sldId id="382" r:id="rId28"/>
    <p:sldId id="383" r:id="rId29"/>
    <p:sldId id="384" r:id="rId30"/>
    <p:sldId id="385" r:id="rId31"/>
    <p:sldId id="386" r:id="rId32"/>
    <p:sldId id="389" r:id="rId33"/>
    <p:sldId id="293" r:id="rId34"/>
  </p:sldIdLst>
  <p:sldSz cx="10691813" cy="7559675"/>
  <p:notesSz cx="7559675" cy="106918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9A489B-BA46-A091-3C10-D59073DA6174}" v="1" dt="2025-05-19T12:33:58.9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464" y="-96"/>
      </p:cViewPr>
      <p:guideLst>
        <p:guide orient="horz" pos="2381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771B1-14C9-4EE8-B989-4CCC3D61AA91}" type="datetimeFigureOut">
              <a:rPr/>
              <a:pPr/>
              <a:t>11/09/2025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228725" y="1336675"/>
            <a:ext cx="51022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37781-3684-4303-97EB-B2F10F3DD094}" type="slidenum">
              <a:rPr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241253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928F1-6DC2-4526-8D2D-80CB8AC4EEAF}" type="datetimeFigureOut">
              <a:rPr lang="pt-BR" smtClean="0"/>
              <a:pPr/>
              <a:t>11/09/2025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BF6B5-DD6A-4075-8F8A-171CC70785D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7533856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8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tângulo 2"/>
          <p:cNvSpPr/>
          <p:nvPr/>
        </p:nvSpPr>
        <p:spPr>
          <a:xfrm>
            <a:off x="2825640" y="5456880"/>
            <a:ext cx="5342760" cy="4055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7000"/>
              </a:lnSpc>
              <a:spcAft>
                <a:spcPts val="799"/>
              </a:spcAft>
            </a:pPr>
            <a:endParaRPr lang="pt-BR" sz="2000" b="1" strike="noStrike" spc="-1" dirty="0">
              <a:latin typeface="Calibri"/>
              <a:ea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25;p12"/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/>
            <a:r>
              <a:rPr lang="pt-BR" sz="3200" b="1" spc="-1" dirty="0">
                <a:solidFill>
                  <a:srgbClr val="C00000"/>
                </a:solidFill>
                <a:latin typeface="Arial"/>
                <a:cs typeface="Arial"/>
              </a:rPr>
              <a:t>Licenciamento</a:t>
            </a:r>
            <a:endParaRPr lang="pt-BR" sz="3200" spc="-1" dirty="0">
              <a:solidFill>
                <a:srgbClr val="C00000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endParaRPr lang="pt-BR" sz="32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150" name="CustomShape 2"/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9F231867-C651-91EF-2206-06A2C145404D}"/>
              </a:ext>
            </a:extLst>
          </p:cNvPr>
          <p:cNvSpPr txBox="1"/>
          <p:nvPr/>
        </p:nvSpPr>
        <p:spPr>
          <a:xfrm>
            <a:off x="1622059" y="2286517"/>
            <a:ext cx="3517719" cy="18174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pt-BR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586D441B-1CCB-3019-B990-52C10F2CE778}"/>
              </a:ext>
            </a:extLst>
          </p:cNvPr>
          <p:cNvSpPr txBox="1"/>
          <p:nvPr/>
        </p:nvSpPr>
        <p:spPr>
          <a:xfrm>
            <a:off x="1602516" y="2286517"/>
            <a:ext cx="6840009" cy="18565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AC8CFBEB-03CC-251C-74DD-3833E04DA904}"/>
              </a:ext>
            </a:extLst>
          </p:cNvPr>
          <p:cNvSpPr txBox="1"/>
          <p:nvPr/>
        </p:nvSpPr>
        <p:spPr>
          <a:xfrm>
            <a:off x="3145918" y="2640783"/>
            <a:ext cx="5702670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3000" b="1" dirty="0"/>
              <a:t>AMBIENTE DO USUÁRIO</a:t>
            </a:r>
          </a:p>
        </p:txBody>
      </p:sp>
    </p:spTree>
    <p:extLst>
      <p:ext uri="{BB962C8B-B14F-4D97-AF65-F5344CB8AC3E}">
        <p14:creationId xmlns:p14="http://schemas.microsoft.com/office/powerpoint/2010/main" xmlns="" val="3499569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25;p12"/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/>
            <a:r>
              <a:rPr lang="pt-BR" sz="3200" b="1" spc="-1" dirty="0">
                <a:solidFill>
                  <a:srgbClr val="C00000"/>
                </a:solidFill>
                <a:latin typeface="Arial"/>
                <a:cs typeface="Arial"/>
              </a:rPr>
              <a:t>Licenciamento</a:t>
            </a:r>
            <a:endParaRPr lang="pt-BR" sz="3200" spc="-1" dirty="0">
              <a:solidFill>
                <a:srgbClr val="C00000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endParaRPr lang="pt-BR" sz="32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129" name="CustomShape 2"/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2F034CD8-A189-4ED2-88FA-B257E8DDA958}"/>
              </a:ext>
            </a:extLst>
          </p:cNvPr>
          <p:cNvSpPr txBox="1"/>
          <p:nvPr/>
        </p:nvSpPr>
        <p:spPr>
          <a:xfrm>
            <a:off x="471018" y="1178336"/>
            <a:ext cx="990761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endParaRPr lang="pt-BR" sz="2000" b="1" dirty="0">
              <a:cs typeface="Arial"/>
            </a:endParaRPr>
          </a:p>
        </p:txBody>
      </p:sp>
      <p:pic>
        <p:nvPicPr>
          <p:cNvPr id="3" name="Imagem 3" descr="Interface gráfica do usuário, Aplicativo, Site&#10;&#10;Descrição gerada automaticamente">
            <a:extLst>
              <a:ext uri="{FF2B5EF4-FFF2-40B4-BE49-F238E27FC236}">
                <a16:creationId xmlns:a16="http://schemas.microsoft.com/office/drawing/2014/main" xmlns="" id="{94F3CB20-7569-C16D-9317-7A54DD24C09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1457" y="876420"/>
            <a:ext cx="7979788" cy="2900204"/>
          </a:xfrm>
          <a:prstGeom prst="rect">
            <a:avLst/>
          </a:prstGeom>
        </p:spPr>
      </p:pic>
      <p:pic>
        <p:nvPicPr>
          <p:cNvPr id="4" name="Imagem 4" descr="Interface gráfica do usuário, Site&#10;&#10;Descrição gerada automaticamente">
            <a:extLst>
              <a:ext uri="{FF2B5EF4-FFF2-40B4-BE49-F238E27FC236}">
                <a16:creationId xmlns:a16="http://schemas.microsoft.com/office/drawing/2014/main" xmlns="" id="{D78124F6-F685-5F50-3D97-1990B55EF91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92814" y="3873921"/>
            <a:ext cx="7138369" cy="3157083"/>
          </a:xfrm>
          <a:prstGeom prst="rect">
            <a:avLst/>
          </a:prstGeom>
        </p:spPr>
      </p:pic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xmlns="" id="{93BF674A-337A-D30C-FA33-7CED8878A0D4}"/>
              </a:ext>
            </a:extLst>
          </p:cNvPr>
          <p:cNvCxnSpPr/>
          <p:nvPr/>
        </p:nvCxnSpPr>
        <p:spPr>
          <a:xfrm flipV="1">
            <a:off x="231893" y="3772721"/>
            <a:ext cx="10039433" cy="57763"/>
          </a:xfrm>
          <a:prstGeom prst="straightConnector1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Retângulo 6">
            <a:extLst>
              <a:ext uri="{FF2B5EF4-FFF2-40B4-BE49-F238E27FC236}">
                <a16:creationId xmlns:a16="http://schemas.microsoft.com/office/drawing/2014/main" xmlns="" id="{0D27C84B-C105-C488-B111-E00C44278D42}"/>
              </a:ext>
            </a:extLst>
          </p:cNvPr>
          <p:cNvSpPr/>
          <p:nvPr/>
        </p:nvSpPr>
        <p:spPr>
          <a:xfrm>
            <a:off x="7284812" y="2472095"/>
            <a:ext cx="1909202" cy="9905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14E7C6D0-32DC-0642-F845-9A31FFBB24B4}"/>
              </a:ext>
            </a:extLst>
          </p:cNvPr>
          <p:cNvSpPr/>
          <p:nvPr/>
        </p:nvSpPr>
        <p:spPr>
          <a:xfrm>
            <a:off x="7012958" y="5060367"/>
            <a:ext cx="2090589" cy="18271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161103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25;p12"/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/>
            <a:r>
              <a:rPr lang="pt-BR" sz="3200" b="1" spc="-1" dirty="0">
                <a:solidFill>
                  <a:srgbClr val="C00000"/>
                </a:solidFill>
                <a:latin typeface="Arial"/>
                <a:cs typeface="Arial"/>
              </a:rPr>
              <a:t>Licenciamento</a:t>
            </a:r>
            <a:endParaRPr lang="pt-BR" sz="3200" spc="-1" dirty="0">
              <a:solidFill>
                <a:srgbClr val="C00000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endParaRPr lang="pt-BR" sz="32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150" name="CustomShape 2"/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Imagem 2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xmlns="" id="{04E052BB-74F8-7CCD-7199-97CF69EE824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6442" y="695417"/>
            <a:ext cx="6021313" cy="3174886"/>
          </a:xfrm>
          <a:prstGeom prst="rect">
            <a:avLst/>
          </a:prstGeom>
        </p:spPr>
      </p:pic>
      <p:pic>
        <p:nvPicPr>
          <p:cNvPr id="3" name="Imagem 3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xmlns="" id="{7BC1668A-BA96-1CE1-A3D8-480363049FD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7147" y="4114611"/>
            <a:ext cx="6093850" cy="2920860"/>
          </a:xfrm>
          <a:prstGeom prst="rect">
            <a:avLst/>
          </a:prstGeom>
        </p:spPr>
      </p:pic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xmlns="" id="{E56289F5-5487-4CCF-82AE-CEADE8E909D1}"/>
              </a:ext>
            </a:extLst>
          </p:cNvPr>
          <p:cNvCxnSpPr/>
          <p:nvPr/>
        </p:nvCxnSpPr>
        <p:spPr>
          <a:xfrm flipV="1">
            <a:off x="246388" y="3946694"/>
            <a:ext cx="10039433" cy="57763"/>
          </a:xfrm>
          <a:prstGeom prst="straightConnector1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71121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25;p12_1"/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3200" b="1" spc="-1" dirty="0">
                <a:solidFill>
                  <a:srgbClr val="C00000"/>
                </a:solidFill>
                <a:latin typeface="Arial"/>
              </a:rPr>
              <a:t>Licenciamento</a:t>
            </a:r>
            <a:endParaRPr lang="pt-BR" dirty="0"/>
          </a:p>
        </p:txBody>
      </p:sp>
      <p:sp>
        <p:nvSpPr>
          <p:cNvPr id="147" name="CustomShape 2_2"/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Imagem 3" descr="Interface gráfica do usuário, Texto, Aplicativo, chat ou mensagem de texto, Email&#10;&#10;Descrição gerada automaticamente">
            <a:extLst>
              <a:ext uri="{FF2B5EF4-FFF2-40B4-BE49-F238E27FC236}">
                <a16:creationId xmlns:a16="http://schemas.microsoft.com/office/drawing/2014/main" xmlns="" id="{E9FCA98E-973C-FCCD-EB3C-FD1474B5B22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2004" y="829175"/>
            <a:ext cx="7892832" cy="602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62984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25;p12_1"/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3200" b="1" spc="-1" dirty="0">
                <a:solidFill>
                  <a:srgbClr val="C00000"/>
                </a:solidFill>
                <a:latin typeface="Arial"/>
              </a:rPr>
              <a:t>Licenciamento</a:t>
            </a:r>
            <a:endParaRPr lang="pt-BR" dirty="0"/>
          </a:p>
        </p:txBody>
      </p:sp>
      <p:sp>
        <p:nvSpPr>
          <p:cNvPr id="147" name="CustomShape 2_2"/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Imagem 2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xmlns="" id="{9E776D8D-888E-0C1F-23B3-BA4BC94B91C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3856" y="737151"/>
            <a:ext cx="7475698" cy="609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13848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25;p12_1"/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3200" b="1" spc="-1" dirty="0">
                <a:solidFill>
                  <a:srgbClr val="C00000"/>
                </a:solidFill>
                <a:latin typeface="Arial"/>
              </a:rPr>
              <a:t>Licenciamento</a:t>
            </a:r>
            <a:endParaRPr lang="pt-BR" dirty="0"/>
          </a:p>
        </p:txBody>
      </p:sp>
      <p:sp>
        <p:nvSpPr>
          <p:cNvPr id="147" name="CustomShape 2_2"/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Imagem 3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xmlns="" id="{E67216C3-3672-D4FB-C69F-F7757FC6366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7477" y="701561"/>
            <a:ext cx="6366999" cy="6259924"/>
          </a:xfrm>
          <a:prstGeom prst="rect">
            <a:avLst/>
          </a:prstGeom>
        </p:spPr>
      </p:pic>
      <p:pic>
        <p:nvPicPr>
          <p:cNvPr id="4" name="Imagem 3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xmlns="" id="{C197C523-2DB4-70FB-8937-FD3042F5B66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0104" y="2632930"/>
            <a:ext cx="6303122" cy="4476603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1004314D-D9B5-6712-ECD9-3CF6629F2DDD}"/>
              </a:ext>
            </a:extLst>
          </p:cNvPr>
          <p:cNvSpPr/>
          <p:nvPr/>
        </p:nvSpPr>
        <p:spPr>
          <a:xfrm>
            <a:off x="3917967" y="5141940"/>
            <a:ext cx="1924178" cy="2192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xmlns="" id="{BA800056-CC72-6801-BE10-05BB8BA8ABB3}"/>
              </a:ext>
            </a:extLst>
          </p:cNvPr>
          <p:cNvSpPr/>
          <p:nvPr/>
        </p:nvSpPr>
        <p:spPr>
          <a:xfrm>
            <a:off x="2447533" y="5896329"/>
            <a:ext cx="1858121" cy="1248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xmlns="" id="{5F1EFFFE-4C2E-6079-C485-8C24A03E2830}"/>
              </a:ext>
            </a:extLst>
          </p:cNvPr>
          <p:cNvSpPr/>
          <p:nvPr/>
        </p:nvSpPr>
        <p:spPr>
          <a:xfrm>
            <a:off x="2447826" y="6132075"/>
            <a:ext cx="1858121" cy="1248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420633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B389275-CBEF-94C7-FD4A-CFA93315F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25;p12_4">
            <a:extLst>
              <a:ext uri="{FF2B5EF4-FFF2-40B4-BE49-F238E27FC236}">
                <a16:creationId xmlns:a16="http://schemas.microsoft.com/office/drawing/2014/main" xmlns="" id="{4232D211-45EB-F67F-2F34-C36CDA2343D6}"/>
              </a:ext>
            </a:extLst>
          </p:cNvPr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/>
            <a:r>
              <a:rPr lang="pt-BR" sz="3200" b="1" spc="-1" dirty="0">
                <a:solidFill>
                  <a:srgbClr val="C00000"/>
                </a:solidFill>
                <a:latin typeface="Arial"/>
                <a:cs typeface="Arial"/>
              </a:rPr>
              <a:t>Licenciamento </a:t>
            </a:r>
            <a:endParaRPr lang="pt-BR" sz="3200" strike="noStrike" spc="-1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153" name="CustomShape 2_5">
            <a:extLst>
              <a:ext uri="{FF2B5EF4-FFF2-40B4-BE49-F238E27FC236}">
                <a16:creationId xmlns:a16="http://schemas.microsoft.com/office/drawing/2014/main" xmlns="" id="{D104C708-6A58-CD16-879D-B947795CBBDE}"/>
              </a:ext>
            </a:extLst>
          </p:cNvPr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Imagem 1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xmlns="" id="{3E68357E-C4FB-DD2E-FAE8-E672C3517B4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05720"/>
            <a:ext cx="10687636" cy="3741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88567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9E4C87A-067C-7022-B128-023394C86F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25;p12_4">
            <a:extLst>
              <a:ext uri="{FF2B5EF4-FFF2-40B4-BE49-F238E27FC236}">
                <a16:creationId xmlns:a16="http://schemas.microsoft.com/office/drawing/2014/main" xmlns="" id="{133C76B5-51F3-1C0A-54A3-918AC9B71FDF}"/>
              </a:ext>
            </a:extLst>
          </p:cNvPr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/>
            <a:r>
              <a:rPr lang="pt-BR" sz="3200" b="1" spc="-1" dirty="0">
                <a:solidFill>
                  <a:srgbClr val="C00000"/>
                </a:solidFill>
                <a:latin typeface="Arial"/>
                <a:cs typeface="Arial"/>
              </a:rPr>
              <a:t>Licenciamento </a:t>
            </a:r>
            <a:endParaRPr lang="pt-BR" sz="3200" strike="noStrike" spc="-1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153" name="CustomShape 2_5">
            <a:extLst>
              <a:ext uri="{FF2B5EF4-FFF2-40B4-BE49-F238E27FC236}">
                <a16:creationId xmlns:a16="http://schemas.microsoft.com/office/drawing/2014/main" xmlns="" id="{AB6F93CF-0AF6-BC2C-CCD2-79083FB5A215}"/>
              </a:ext>
            </a:extLst>
          </p:cNvPr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Imagem 1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xmlns="" id="{1B283778-9B07-57E0-5256-29AD54E0FBD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3441" y="1146726"/>
            <a:ext cx="8336097" cy="5365242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A2920F4A-2D46-26F0-8596-9DEB0B498359}"/>
              </a:ext>
            </a:extLst>
          </p:cNvPr>
          <p:cNvSpPr txBox="1"/>
          <p:nvPr/>
        </p:nvSpPr>
        <p:spPr>
          <a:xfrm>
            <a:off x="3918883" y="3226948"/>
            <a:ext cx="3940508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dirty="0"/>
              <a:t>Cidadão deve acessar link que direciona para sistema SINAL, a fim de responder perguntas de risco novamente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614A71A2-E347-4AD8-5B40-1A1FA3F34E76}"/>
              </a:ext>
            </a:extLst>
          </p:cNvPr>
          <p:cNvSpPr/>
          <p:nvPr/>
        </p:nvSpPr>
        <p:spPr>
          <a:xfrm>
            <a:off x="1345282" y="3221177"/>
            <a:ext cx="2460970" cy="1000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8921133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xmlns="" id="{1A5162A3-94B9-0E02-063F-009AE091E7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25;p12_4">
            <a:extLst>
              <a:ext uri="{FF2B5EF4-FFF2-40B4-BE49-F238E27FC236}">
                <a16:creationId xmlns:a16="http://schemas.microsoft.com/office/drawing/2014/main" xmlns="" id="{8480AC9B-1876-0794-ACE1-5B923583F1C2}"/>
              </a:ext>
            </a:extLst>
          </p:cNvPr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/>
            <a:r>
              <a:rPr lang="pt-BR" sz="3200" b="1" spc="-1" dirty="0">
                <a:solidFill>
                  <a:srgbClr val="C00000"/>
                </a:solidFill>
                <a:latin typeface="Arial"/>
                <a:cs typeface="Arial"/>
              </a:rPr>
              <a:t>Licenciamento </a:t>
            </a:r>
            <a:endParaRPr lang="pt-BR" sz="3200" strike="noStrike" spc="-1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153" name="CustomShape 2_5">
            <a:extLst>
              <a:ext uri="{FF2B5EF4-FFF2-40B4-BE49-F238E27FC236}">
                <a16:creationId xmlns:a16="http://schemas.microsoft.com/office/drawing/2014/main" xmlns="" id="{AD7E137F-6976-CA06-9A17-2473DAA58C42}"/>
              </a:ext>
            </a:extLst>
          </p:cNvPr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Imagem 1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xmlns="" id="{27222C8A-1059-A284-687A-48F91D7B0FD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71551"/>
            <a:ext cx="10687636" cy="521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6586264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xmlns="" id="{2E7E45BA-FC22-4C46-17B7-19999B87E4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25;p12_4">
            <a:extLst>
              <a:ext uri="{FF2B5EF4-FFF2-40B4-BE49-F238E27FC236}">
                <a16:creationId xmlns:a16="http://schemas.microsoft.com/office/drawing/2014/main" xmlns="" id="{B39AA166-F9B6-F228-BBA7-6586E4BF0DCD}"/>
              </a:ext>
            </a:extLst>
          </p:cNvPr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/>
            <a:r>
              <a:rPr lang="pt-BR" sz="3200" b="1" spc="-1" dirty="0">
                <a:solidFill>
                  <a:srgbClr val="C00000"/>
                </a:solidFill>
                <a:latin typeface="Arial"/>
                <a:cs typeface="Arial"/>
              </a:rPr>
              <a:t>Licenciamento </a:t>
            </a:r>
            <a:endParaRPr lang="pt-BR" sz="3200" strike="noStrike" spc="-1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153" name="CustomShape 2_5">
            <a:extLst>
              <a:ext uri="{FF2B5EF4-FFF2-40B4-BE49-F238E27FC236}">
                <a16:creationId xmlns:a16="http://schemas.microsoft.com/office/drawing/2014/main" xmlns="" id="{29B03C51-AD63-BA94-3BD5-C079510D27C6}"/>
              </a:ext>
            </a:extLst>
          </p:cNvPr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Imagem 1" descr="Uma imagem contendo Interface gráfica do usuário&#10;&#10;O conteúdo gerado por IA pode estar incorreto.">
            <a:extLst>
              <a:ext uri="{FF2B5EF4-FFF2-40B4-BE49-F238E27FC236}">
                <a16:creationId xmlns:a16="http://schemas.microsoft.com/office/drawing/2014/main" xmlns="" id="{FD630B69-F718-32B3-605E-DA9B9B7452B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10137"/>
            <a:ext cx="10684444" cy="473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4637838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2"/>
          <p:cNvPicPr/>
          <p:nvPr/>
        </p:nvPicPr>
        <p:blipFill>
          <a:blip r:embed="rId2" cstate="print"/>
          <a:stretch/>
        </p:blipFill>
        <p:spPr>
          <a:xfrm>
            <a:off x="-768866" y="1626424"/>
            <a:ext cx="11825732" cy="4043936"/>
          </a:xfrm>
          <a:prstGeom prst="rect">
            <a:avLst/>
          </a:prstGeom>
          <a:ln w="0">
            <a:noFill/>
          </a:ln>
        </p:spPr>
      </p:pic>
      <p:sp>
        <p:nvSpPr>
          <p:cNvPr id="124" name="Google Shape;25;p12"/>
          <p:cNvSpPr/>
          <p:nvPr/>
        </p:nvSpPr>
        <p:spPr>
          <a:xfrm>
            <a:off x="2010240" y="633960"/>
            <a:ext cx="69238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4100" b="1" strike="noStrike" spc="-1">
                <a:solidFill>
                  <a:srgbClr val="C00000"/>
                </a:solidFill>
                <a:latin typeface="Arial"/>
                <a:ea typeface="Arial"/>
              </a:rPr>
              <a:t>Processo da Redesim-MG</a:t>
            </a:r>
            <a:endParaRPr lang="pt-BR" sz="4100" b="0" strike="noStrike" spc="-1">
              <a:latin typeface="Arial"/>
            </a:endParaRPr>
          </a:p>
        </p:txBody>
      </p:sp>
      <p:sp>
        <p:nvSpPr>
          <p:cNvPr id="125" name="CaixaDeTexto 1"/>
          <p:cNvSpPr/>
          <p:nvPr/>
        </p:nvSpPr>
        <p:spPr>
          <a:xfrm>
            <a:off x="1161720" y="5802120"/>
            <a:ext cx="8411760" cy="3063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endParaRPr lang="pt-BR" sz="1400" b="1" strike="noStrike" spc="-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D60671BD-72C5-8DB1-FD12-9B2F96F42254}"/>
              </a:ext>
            </a:extLst>
          </p:cNvPr>
          <p:cNvSpPr/>
          <p:nvPr/>
        </p:nvSpPr>
        <p:spPr>
          <a:xfrm>
            <a:off x="6436151" y="3706218"/>
            <a:ext cx="2929256" cy="19503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82013D82-61D9-FE70-9A90-77F2DE70D369}"/>
              </a:ext>
            </a:extLst>
          </p:cNvPr>
          <p:cNvSpPr/>
          <p:nvPr/>
        </p:nvSpPr>
        <p:spPr>
          <a:xfrm>
            <a:off x="777437" y="3706218"/>
            <a:ext cx="2929256" cy="19503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Balão de Fala: Retângulo com Cantos Arredondados 1">
            <a:extLst>
              <a:ext uri="{FF2B5EF4-FFF2-40B4-BE49-F238E27FC236}">
                <a16:creationId xmlns:a16="http://schemas.microsoft.com/office/drawing/2014/main" xmlns="" id="{279A6C53-C428-4063-EF1A-A5DDAB4F88EB}"/>
              </a:ext>
            </a:extLst>
          </p:cNvPr>
          <p:cNvSpPr/>
          <p:nvPr/>
        </p:nvSpPr>
        <p:spPr>
          <a:xfrm>
            <a:off x="1435939" y="2892325"/>
            <a:ext cx="1430510" cy="645024"/>
          </a:xfrm>
          <a:prstGeom prst="wedgeRoundRect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b="1" dirty="0">
                <a:solidFill>
                  <a:schemeClr val="tx1"/>
                </a:solidFill>
              </a:rPr>
              <a:t>Prefeitura participa desta etapa</a:t>
            </a:r>
          </a:p>
        </p:txBody>
      </p:sp>
      <p:sp>
        <p:nvSpPr>
          <p:cNvPr id="6" name="Balão de Fala: Retângulo com Cantos Arredondados 5">
            <a:extLst>
              <a:ext uri="{FF2B5EF4-FFF2-40B4-BE49-F238E27FC236}">
                <a16:creationId xmlns:a16="http://schemas.microsoft.com/office/drawing/2014/main" xmlns="" id="{35011D88-7930-01AF-8E7F-096875ECA8BD}"/>
              </a:ext>
            </a:extLst>
          </p:cNvPr>
          <p:cNvSpPr/>
          <p:nvPr/>
        </p:nvSpPr>
        <p:spPr>
          <a:xfrm>
            <a:off x="7567460" y="2929717"/>
            <a:ext cx="1430510" cy="645024"/>
          </a:xfrm>
          <a:prstGeom prst="wedgeRoundRect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b="1" dirty="0">
                <a:solidFill>
                  <a:schemeClr val="tx1"/>
                </a:solidFill>
              </a:rPr>
              <a:t>Prefeitura participa desta etapa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05D00A11-9A0D-2196-F142-5A1C302CA243}"/>
              </a:ext>
            </a:extLst>
          </p:cNvPr>
          <p:cNvSpPr txBox="1"/>
          <p:nvPr/>
        </p:nvSpPr>
        <p:spPr>
          <a:xfrm>
            <a:off x="1242784" y="6042891"/>
            <a:ext cx="821533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dirty="0"/>
              <a:t>Para o contador/cidadão, todas as etapas de formalização continuam sendo realizadas pelo portal de serviços da </a:t>
            </a:r>
            <a:r>
              <a:rPr lang="pt-BR" dirty="0" err="1"/>
              <a:t>Jucemg</a:t>
            </a:r>
            <a:endParaRPr lang="pt-B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xmlns="" id="{2942E9BB-DDEB-65B5-E567-204325CD71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25;p12_4">
            <a:extLst>
              <a:ext uri="{FF2B5EF4-FFF2-40B4-BE49-F238E27FC236}">
                <a16:creationId xmlns:a16="http://schemas.microsoft.com/office/drawing/2014/main" xmlns="" id="{16733B43-9374-49E4-9371-DBD2F2051923}"/>
              </a:ext>
            </a:extLst>
          </p:cNvPr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/>
            <a:r>
              <a:rPr lang="pt-BR" sz="3200" b="1" spc="-1" dirty="0">
                <a:solidFill>
                  <a:srgbClr val="C00000"/>
                </a:solidFill>
                <a:latin typeface="Arial"/>
                <a:cs typeface="Arial"/>
              </a:rPr>
              <a:t>Licenciamento </a:t>
            </a:r>
            <a:endParaRPr lang="pt-BR" sz="3200" strike="noStrike" spc="-1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153" name="CustomShape 2_5">
            <a:extLst>
              <a:ext uri="{FF2B5EF4-FFF2-40B4-BE49-F238E27FC236}">
                <a16:creationId xmlns:a16="http://schemas.microsoft.com/office/drawing/2014/main" xmlns="" id="{D456D46B-F368-A3E6-3E5E-057C94F995A6}"/>
              </a:ext>
            </a:extLst>
          </p:cNvPr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Imagem 1" descr="Interface gráfica do usuário, Aplicativo, Site&#10;&#10;O conteúdo gerado por IA pode estar incorreto.">
            <a:extLst>
              <a:ext uri="{FF2B5EF4-FFF2-40B4-BE49-F238E27FC236}">
                <a16:creationId xmlns:a16="http://schemas.microsoft.com/office/drawing/2014/main" xmlns="" id="{523FF4FA-FA80-9996-CED7-6120E5B95AE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551" y="1325532"/>
            <a:ext cx="9630231" cy="5156413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A96BF5CF-4B00-8E96-09F3-CDD5B36559A3}"/>
              </a:ext>
            </a:extLst>
          </p:cNvPr>
          <p:cNvSpPr/>
          <p:nvPr/>
        </p:nvSpPr>
        <p:spPr>
          <a:xfrm>
            <a:off x="534052" y="2232531"/>
            <a:ext cx="1909202" cy="15405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520134197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xmlns="" id="{E80312C2-0196-EF0E-06E7-97A9CBBB40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25;p12_4">
            <a:extLst>
              <a:ext uri="{FF2B5EF4-FFF2-40B4-BE49-F238E27FC236}">
                <a16:creationId xmlns:a16="http://schemas.microsoft.com/office/drawing/2014/main" xmlns="" id="{02F5120F-D67D-F09B-CEA8-3AD50C728809}"/>
              </a:ext>
            </a:extLst>
          </p:cNvPr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/>
            <a:r>
              <a:rPr lang="pt-BR" sz="3200" b="1" spc="-1" dirty="0">
                <a:solidFill>
                  <a:srgbClr val="C00000"/>
                </a:solidFill>
                <a:latin typeface="Arial"/>
                <a:cs typeface="Arial"/>
              </a:rPr>
              <a:t>Licenciamento </a:t>
            </a:r>
            <a:endParaRPr lang="pt-BR" sz="3200" strike="noStrike" spc="-1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153" name="CustomShape 2_5">
            <a:extLst>
              <a:ext uri="{FF2B5EF4-FFF2-40B4-BE49-F238E27FC236}">
                <a16:creationId xmlns:a16="http://schemas.microsoft.com/office/drawing/2014/main" xmlns="" id="{67042172-CE4E-8145-E39F-9DCA0FB0D96B}"/>
              </a:ext>
            </a:extLst>
          </p:cNvPr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Imagem 1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xmlns="" id="{B9154C27-F540-D9F3-9561-682AA2AD595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32191"/>
            <a:ext cx="10688128" cy="4688943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AF80A8BA-673F-318C-9DE2-748422FBDEBE}"/>
              </a:ext>
            </a:extLst>
          </p:cNvPr>
          <p:cNvSpPr/>
          <p:nvPr/>
        </p:nvSpPr>
        <p:spPr>
          <a:xfrm>
            <a:off x="-1499" y="3980487"/>
            <a:ext cx="3855732" cy="3699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F192600B-7AB5-30CE-59F9-E0A152A2870E}"/>
              </a:ext>
            </a:extLst>
          </p:cNvPr>
          <p:cNvSpPr/>
          <p:nvPr/>
        </p:nvSpPr>
        <p:spPr>
          <a:xfrm>
            <a:off x="9625944" y="4868284"/>
            <a:ext cx="1048780" cy="5674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516508780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xmlns="" id="{317CDC95-7593-7BE4-D7F7-1D151E8878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25;p12_4">
            <a:extLst>
              <a:ext uri="{FF2B5EF4-FFF2-40B4-BE49-F238E27FC236}">
                <a16:creationId xmlns:a16="http://schemas.microsoft.com/office/drawing/2014/main" xmlns="" id="{480D438F-99DC-6C10-F9FD-9F58A6EC5E30}"/>
              </a:ext>
            </a:extLst>
          </p:cNvPr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/>
            <a:r>
              <a:rPr lang="pt-BR" sz="3200" b="1" spc="-1" dirty="0">
                <a:solidFill>
                  <a:srgbClr val="C00000"/>
                </a:solidFill>
                <a:latin typeface="Arial"/>
                <a:cs typeface="Arial"/>
              </a:rPr>
              <a:t>Licenciamento </a:t>
            </a:r>
            <a:endParaRPr lang="pt-BR" sz="3200" strike="noStrike" spc="-1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153" name="CustomShape 2_5">
            <a:extLst>
              <a:ext uri="{FF2B5EF4-FFF2-40B4-BE49-F238E27FC236}">
                <a16:creationId xmlns:a16="http://schemas.microsoft.com/office/drawing/2014/main" xmlns="" id="{B1FE68AC-6BBC-13D7-3044-5C209779B9D9}"/>
              </a:ext>
            </a:extLst>
          </p:cNvPr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Imagem 1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xmlns="" id="{23D2FA5C-837F-66E0-E4E7-211EC64ADED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85053"/>
            <a:ext cx="10688128" cy="5183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26976580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xmlns="" id="{C209E4E7-787F-E8B1-5D83-7292071219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25;p12_4">
            <a:extLst>
              <a:ext uri="{FF2B5EF4-FFF2-40B4-BE49-F238E27FC236}">
                <a16:creationId xmlns:a16="http://schemas.microsoft.com/office/drawing/2014/main" xmlns="" id="{ECC56A60-4F54-1C53-043D-13B02314E937}"/>
              </a:ext>
            </a:extLst>
          </p:cNvPr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/>
            <a:r>
              <a:rPr lang="pt-BR" sz="3200" b="1" spc="-1" dirty="0">
                <a:solidFill>
                  <a:srgbClr val="C00000"/>
                </a:solidFill>
                <a:latin typeface="Arial"/>
                <a:cs typeface="Arial"/>
              </a:rPr>
              <a:t>Licenciamento </a:t>
            </a:r>
            <a:endParaRPr lang="pt-BR" sz="3200" strike="noStrike" spc="-1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153" name="CustomShape 2_5">
            <a:extLst>
              <a:ext uri="{FF2B5EF4-FFF2-40B4-BE49-F238E27FC236}">
                <a16:creationId xmlns:a16="http://schemas.microsoft.com/office/drawing/2014/main" xmlns="" id="{AA09345A-9F9A-BA48-E4FE-CEE60BF50F55}"/>
              </a:ext>
            </a:extLst>
          </p:cNvPr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Imagem 1" descr="Interface gráfica do usuário, Tabela&#10;&#10;O conteúdo gerado por IA pode estar incorreto.">
            <a:extLst>
              <a:ext uri="{FF2B5EF4-FFF2-40B4-BE49-F238E27FC236}">
                <a16:creationId xmlns:a16="http://schemas.microsoft.com/office/drawing/2014/main" xmlns="" id="{7AADF489-3666-B033-B814-E0FE0D61C84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21981"/>
            <a:ext cx="10688128" cy="490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4977125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xmlns="" id="{55F91C4A-357C-6FC4-680B-AFBADA1BF1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25;p12_4">
            <a:extLst>
              <a:ext uri="{FF2B5EF4-FFF2-40B4-BE49-F238E27FC236}">
                <a16:creationId xmlns:a16="http://schemas.microsoft.com/office/drawing/2014/main" xmlns="" id="{64AADB40-CDBC-30F2-C80E-3A964D698CE0}"/>
              </a:ext>
            </a:extLst>
          </p:cNvPr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/>
            <a:r>
              <a:rPr lang="pt-BR" sz="3200" b="1" spc="-1" dirty="0">
                <a:solidFill>
                  <a:srgbClr val="C00000"/>
                </a:solidFill>
                <a:latin typeface="Arial"/>
                <a:cs typeface="Arial"/>
              </a:rPr>
              <a:t>Licenciamento </a:t>
            </a:r>
            <a:endParaRPr lang="pt-BR" sz="3200" strike="noStrike" spc="-1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153" name="CustomShape 2_5">
            <a:extLst>
              <a:ext uri="{FF2B5EF4-FFF2-40B4-BE49-F238E27FC236}">
                <a16:creationId xmlns:a16="http://schemas.microsoft.com/office/drawing/2014/main" xmlns="" id="{01259CC4-030E-FD18-F83C-AC36ECECAC6F}"/>
              </a:ext>
            </a:extLst>
          </p:cNvPr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Imagem 1" descr="Tela de computador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xmlns="" id="{1768536F-DE33-20E3-D39B-2A2A5115AE6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21981"/>
            <a:ext cx="10688128" cy="490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42693220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xmlns="" id="{671253D4-9A49-4F0F-31E6-37C5F03408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25;p12_4">
            <a:extLst>
              <a:ext uri="{FF2B5EF4-FFF2-40B4-BE49-F238E27FC236}">
                <a16:creationId xmlns:a16="http://schemas.microsoft.com/office/drawing/2014/main" xmlns="" id="{D09BADAB-5112-397E-1016-BA48E087B98F}"/>
              </a:ext>
            </a:extLst>
          </p:cNvPr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/>
            <a:r>
              <a:rPr lang="pt-BR" sz="3200" b="1" spc="-1" dirty="0">
                <a:solidFill>
                  <a:srgbClr val="C00000"/>
                </a:solidFill>
                <a:latin typeface="Arial"/>
                <a:cs typeface="Arial"/>
              </a:rPr>
              <a:t>Licenciamento </a:t>
            </a:r>
            <a:endParaRPr lang="pt-BR" sz="3200" strike="noStrike" spc="-1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153" name="CustomShape 2_5">
            <a:extLst>
              <a:ext uri="{FF2B5EF4-FFF2-40B4-BE49-F238E27FC236}">
                <a16:creationId xmlns:a16="http://schemas.microsoft.com/office/drawing/2014/main" xmlns="" id="{7D76A939-1713-8268-AAFD-420656B8AE44}"/>
              </a:ext>
            </a:extLst>
          </p:cNvPr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Imagem 1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xmlns="" id="{16918C79-91AA-CA6D-A540-16CFB8B4EE1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88775"/>
            <a:ext cx="10688128" cy="477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1162362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xmlns="" id="{B1F5EC9A-D759-36B5-0136-71E2B4060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25;p12_4">
            <a:extLst>
              <a:ext uri="{FF2B5EF4-FFF2-40B4-BE49-F238E27FC236}">
                <a16:creationId xmlns:a16="http://schemas.microsoft.com/office/drawing/2014/main" xmlns="" id="{51CC8539-CE2A-F262-1698-7852FE1EB9B4}"/>
              </a:ext>
            </a:extLst>
          </p:cNvPr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/>
            <a:r>
              <a:rPr lang="pt-BR" sz="3200" b="1" spc="-1" dirty="0">
                <a:solidFill>
                  <a:srgbClr val="C00000"/>
                </a:solidFill>
                <a:latin typeface="Arial"/>
                <a:cs typeface="Arial"/>
              </a:rPr>
              <a:t>Licenciamento </a:t>
            </a:r>
            <a:endParaRPr lang="pt-BR" sz="3200" strike="noStrike" spc="-1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153" name="CustomShape 2_5">
            <a:extLst>
              <a:ext uri="{FF2B5EF4-FFF2-40B4-BE49-F238E27FC236}">
                <a16:creationId xmlns:a16="http://schemas.microsoft.com/office/drawing/2014/main" xmlns="" id="{3DBFE058-E497-E3C5-91F3-5D4F563B04B6}"/>
              </a:ext>
            </a:extLst>
          </p:cNvPr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Imagem 1" descr="Interface gráfica do usuário, Aplicativo, Teams&#10;&#10;O conteúdo gerado por IA pode estar incorreto.">
            <a:extLst>
              <a:ext uri="{FF2B5EF4-FFF2-40B4-BE49-F238E27FC236}">
                <a16:creationId xmlns:a16="http://schemas.microsoft.com/office/drawing/2014/main" xmlns="" id="{2D9BE466-AAE5-6EB6-B414-7D7CDFD2D5C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55569"/>
            <a:ext cx="10688128" cy="464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47887158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2A5593C-BFD0-2A12-15F2-BA922922AF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25;p12">
            <a:extLst>
              <a:ext uri="{FF2B5EF4-FFF2-40B4-BE49-F238E27FC236}">
                <a16:creationId xmlns:a16="http://schemas.microsoft.com/office/drawing/2014/main" xmlns="" id="{20FE8D5C-2AD3-98E3-7EA7-275696CF5129}"/>
              </a:ext>
            </a:extLst>
          </p:cNvPr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/>
            <a:r>
              <a:rPr lang="pt-BR" sz="3200" b="1" spc="-1" dirty="0">
                <a:solidFill>
                  <a:srgbClr val="C00000"/>
                </a:solidFill>
                <a:latin typeface="Arial"/>
                <a:cs typeface="Arial"/>
              </a:rPr>
              <a:t>Licenciamento</a:t>
            </a:r>
            <a:endParaRPr lang="pt-BR" sz="3200" spc="-1" dirty="0">
              <a:solidFill>
                <a:srgbClr val="C00000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endParaRPr lang="pt-BR" sz="32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129" name="CustomShape 2">
            <a:extLst>
              <a:ext uri="{FF2B5EF4-FFF2-40B4-BE49-F238E27FC236}">
                <a16:creationId xmlns:a16="http://schemas.microsoft.com/office/drawing/2014/main" xmlns="" id="{618B3298-00BD-A853-422E-6826DCD52994}"/>
              </a:ext>
            </a:extLst>
          </p:cNvPr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7CA766CE-430A-58AF-08E8-1D25A7406A21}"/>
              </a:ext>
            </a:extLst>
          </p:cNvPr>
          <p:cNvSpPr txBox="1"/>
          <p:nvPr/>
        </p:nvSpPr>
        <p:spPr>
          <a:xfrm>
            <a:off x="471018" y="1178336"/>
            <a:ext cx="990761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endParaRPr lang="pt-BR" sz="2000" b="1" dirty="0">
              <a:cs typeface="Arial"/>
            </a:endParaRPr>
          </a:p>
        </p:txBody>
      </p:sp>
      <p:pic>
        <p:nvPicPr>
          <p:cNvPr id="3" name="Imagem 3" descr="Interface gráfica do usuário, Aplicativo, Site&#10;&#10;Descrição gerada automaticamente">
            <a:extLst>
              <a:ext uri="{FF2B5EF4-FFF2-40B4-BE49-F238E27FC236}">
                <a16:creationId xmlns:a16="http://schemas.microsoft.com/office/drawing/2014/main" xmlns="" id="{C2C6D011-C1C1-8B05-A162-9614B1865BA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1457" y="876420"/>
            <a:ext cx="7979788" cy="2900204"/>
          </a:xfrm>
          <a:prstGeom prst="rect">
            <a:avLst/>
          </a:prstGeom>
        </p:spPr>
      </p:pic>
      <p:pic>
        <p:nvPicPr>
          <p:cNvPr id="4" name="Imagem 4" descr="Interface gráfica do usuário, Site&#10;&#10;Descrição gerada automaticamente">
            <a:extLst>
              <a:ext uri="{FF2B5EF4-FFF2-40B4-BE49-F238E27FC236}">
                <a16:creationId xmlns:a16="http://schemas.microsoft.com/office/drawing/2014/main" xmlns="" id="{CE22544E-E881-924C-A417-6F75F2DC64E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92814" y="3873921"/>
            <a:ext cx="7138369" cy="3157083"/>
          </a:xfrm>
          <a:prstGeom prst="rect">
            <a:avLst/>
          </a:prstGeom>
        </p:spPr>
      </p:pic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xmlns="" id="{22727695-44B6-80BE-3210-66EECA10B0B0}"/>
              </a:ext>
            </a:extLst>
          </p:cNvPr>
          <p:cNvCxnSpPr/>
          <p:nvPr/>
        </p:nvCxnSpPr>
        <p:spPr>
          <a:xfrm flipV="1">
            <a:off x="231893" y="3772721"/>
            <a:ext cx="10039433" cy="57763"/>
          </a:xfrm>
          <a:prstGeom prst="straightConnector1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Retângulo 6">
            <a:extLst>
              <a:ext uri="{FF2B5EF4-FFF2-40B4-BE49-F238E27FC236}">
                <a16:creationId xmlns:a16="http://schemas.microsoft.com/office/drawing/2014/main" xmlns="" id="{1150EE0B-FDDD-AC4A-9487-6106DE26406A}"/>
              </a:ext>
            </a:extLst>
          </p:cNvPr>
          <p:cNvSpPr/>
          <p:nvPr/>
        </p:nvSpPr>
        <p:spPr>
          <a:xfrm>
            <a:off x="7284812" y="2472095"/>
            <a:ext cx="1909202" cy="9905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C364F7CC-C1AD-CD97-97C3-48920A8FC619}"/>
              </a:ext>
            </a:extLst>
          </p:cNvPr>
          <p:cNvSpPr/>
          <p:nvPr/>
        </p:nvSpPr>
        <p:spPr>
          <a:xfrm>
            <a:off x="7012958" y="5060367"/>
            <a:ext cx="2090589" cy="18271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7843483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0948FAE-E213-A021-7799-2FD80E2A55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25;p12">
            <a:extLst>
              <a:ext uri="{FF2B5EF4-FFF2-40B4-BE49-F238E27FC236}">
                <a16:creationId xmlns:a16="http://schemas.microsoft.com/office/drawing/2014/main" xmlns="" id="{A12D3D1A-D9A0-0788-CB3F-C92B41A9912D}"/>
              </a:ext>
            </a:extLst>
          </p:cNvPr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/>
            <a:r>
              <a:rPr lang="pt-BR" sz="3200" b="1" spc="-1" dirty="0">
                <a:solidFill>
                  <a:srgbClr val="C00000"/>
                </a:solidFill>
                <a:latin typeface="Arial"/>
                <a:cs typeface="Arial"/>
              </a:rPr>
              <a:t>Viabilidade</a:t>
            </a:r>
            <a:endParaRPr lang="pt-BR" dirty="0"/>
          </a:p>
          <a:p>
            <a:pPr algn="ctr">
              <a:lnSpc>
                <a:spcPct val="100000"/>
              </a:lnSpc>
            </a:pPr>
            <a:endParaRPr lang="pt-BR" sz="32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150" name="CustomShape 2">
            <a:extLst>
              <a:ext uri="{FF2B5EF4-FFF2-40B4-BE49-F238E27FC236}">
                <a16:creationId xmlns:a16="http://schemas.microsoft.com/office/drawing/2014/main" xmlns="" id="{F3588A77-A95A-74C3-B438-4099734DD3E7}"/>
              </a:ext>
            </a:extLst>
          </p:cNvPr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40DAB83C-4585-3602-B30F-FE5C57777AFB}"/>
              </a:ext>
            </a:extLst>
          </p:cNvPr>
          <p:cNvSpPr txBox="1"/>
          <p:nvPr/>
        </p:nvSpPr>
        <p:spPr>
          <a:xfrm>
            <a:off x="1622059" y="2286517"/>
            <a:ext cx="3517719" cy="18174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pt-BR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5D9F78C1-2CD2-8026-19DE-DFF7000350FB}"/>
              </a:ext>
            </a:extLst>
          </p:cNvPr>
          <p:cNvSpPr txBox="1"/>
          <p:nvPr/>
        </p:nvSpPr>
        <p:spPr>
          <a:xfrm>
            <a:off x="1602516" y="2286517"/>
            <a:ext cx="6840009" cy="18565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E5B82DA3-6BAD-A37B-E829-C86857E753CD}"/>
              </a:ext>
            </a:extLst>
          </p:cNvPr>
          <p:cNvSpPr txBox="1"/>
          <p:nvPr/>
        </p:nvSpPr>
        <p:spPr>
          <a:xfrm>
            <a:off x="3145918" y="2640783"/>
            <a:ext cx="5702670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3000" b="1" dirty="0"/>
              <a:t>AMBIENTE DO USUÁRIO</a:t>
            </a:r>
          </a:p>
        </p:txBody>
      </p:sp>
    </p:spTree>
    <p:extLst>
      <p:ext uri="{BB962C8B-B14F-4D97-AF65-F5344CB8AC3E}">
        <p14:creationId xmlns:p14="http://schemas.microsoft.com/office/powerpoint/2010/main" xmlns="" val="3065528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25;p12"/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3200" b="1" strike="noStrike" spc="-1">
                <a:solidFill>
                  <a:srgbClr val="C00000"/>
                </a:solidFill>
                <a:latin typeface="Arial"/>
                <a:ea typeface="Arial"/>
              </a:rPr>
              <a:t>Consulta de Viabilidade</a:t>
            </a:r>
            <a:endParaRPr lang="pt-BR" sz="3200" b="0" strike="noStrike" spc="-1">
              <a:latin typeface="Arial"/>
            </a:endParaRPr>
          </a:p>
        </p:txBody>
      </p:sp>
      <p:sp>
        <p:nvSpPr>
          <p:cNvPr id="129" name="CustomShape 2"/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30" name="Picture 2_1" descr="Administrativo Viabilidade"/>
          <p:cNvPicPr/>
          <p:nvPr/>
        </p:nvPicPr>
        <p:blipFill>
          <a:blip r:embed="rId2" cstate="print"/>
          <a:stretch/>
        </p:blipFill>
        <p:spPr>
          <a:xfrm>
            <a:off x="900000" y="1680840"/>
            <a:ext cx="9152640" cy="4618800"/>
          </a:xfrm>
          <a:prstGeom prst="rect">
            <a:avLst/>
          </a:prstGeom>
          <a:ln w="0">
            <a:noFill/>
          </a:ln>
        </p:spPr>
      </p:pic>
      <p:pic>
        <p:nvPicPr>
          <p:cNvPr id="2" name="Imagem 1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xmlns="" id="{DA26D6B8-BB39-B6E4-78BA-84964063911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685718"/>
            <a:ext cx="10680264" cy="4181889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841F2350-32FB-887D-6A4C-37FB012F21F4}"/>
              </a:ext>
            </a:extLst>
          </p:cNvPr>
          <p:cNvSpPr/>
          <p:nvPr/>
        </p:nvSpPr>
        <p:spPr>
          <a:xfrm>
            <a:off x="6284906" y="4610940"/>
            <a:ext cx="1909202" cy="11792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015288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25;p12"/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3200" b="1" strike="noStrike" spc="-1">
                <a:solidFill>
                  <a:srgbClr val="C00000"/>
                </a:solidFill>
                <a:latin typeface="Arial"/>
                <a:ea typeface="Arial"/>
              </a:rPr>
              <a:t>Consulta de Viabilidade</a:t>
            </a:r>
            <a:endParaRPr lang="pt-BR" sz="3200" b="0" strike="noStrike" spc="-1">
              <a:latin typeface="Arial"/>
            </a:endParaRPr>
          </a:p>
        </p:txBody>
      </p:sp>
      <p:sp>
        <p:nvSpPr>
          <p:cNvPr id="129" name="CustomShape 2"/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Imagem 2" descr="Tabela, Calendário&#10;&#10;Descrição gerada automaticamente">
            <a:extLst>
              <a:ext uri="{FF2B5EF4-FFF2-40B4-BE49-F238E27FC236}">
                <a16:creationId xmlns:a16="http://schemas.microsoft.com/office/drawing/2014/main" xmlns="" id="{48DE0451-9D93-4DAF-428A-44DBDB4CE85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52393" y="868337"/>
            <a:ext cx="6189562" cy="6150396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7B8273BA-0DB4-72B8-53C1-D1B0EDED15CA}"/>
              </a:ext>
            </a:extLst>
          </p:cNvPr>
          <p:cNvSpPr/>
          <p:nvPr/>
        </p:nvSpPr>
        <p:spPr>
          <a:xfrm>
            <a:off x="2381382" y="2592948"/>
            <a:ext cx="1909202" cy="9905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753477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EF4AAA0B-C138-CD16-3AFB-DDD8236B22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25;p12">
            <a:extLst>
              <a:ext uri="{FF2B5EF4-FFF2-40B4-BE49-F238E27FC236}">
                <a16:creationId xmlns:a16="http://schemas.microsoft.com/office/drawing/2014/main" xmlns="" id="{2B3A0B42-A3FA-90E3-4D47-4BE38DD63B47}"/>
              </a:ext>
            </a:extLst>
          </p:cNvPr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3200" b="1" strike="noStrike" spc="-1">
                <a:solidFill>
                  <a:srgbClr val="C00000"/>
                </a:solidFill>
                <a:latin typeface="Arial"/>
                <a:ea typeface="Arial"/>
              </a:rPr>
              <a:t>Consulta de Viabilidade</a:t>
            </a:r>
            <a:endParaRPr lang="pt-BR" sz="3200" b="0" strike="noStrike" spc="-1">
              <a:latin typeface="Arial"/>
            </a:endParaRPr>
          </a:p>
        </p:txBody>
      </p:sp>
      <p:sp>
        <p:nvSpPr>
          <p:cNvPr id="129" name="CustomShape 2">
            <a:extLst>
              <a:ext uri="{FF2B5EF4-FFF2-40B4-BE49-F238E27FC236}">
                <a16:creationId xmlns:a16="http://schemas.microsoft.com/office/drawing/2014/main" xmlns="" id="{D65886FA-1D88-962B-EFF4-6A3C54472FAD}"/>
              </a:ext>
            </a:extLst>
          </p:cNvPr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76491A22-6C07-40A1-58D7-55798C7984CF}"/>
              </a:ext>
            </a:extLst>
          </p:cNvPr>
          <p:cNvSpPr/>
          <p:nvPr/>
        </p:nvSpPr>
        <p:spPr>
          <a:xfrm>
            <a:off x="2381382" y="2592948"/>
            <a:ext cx="1909202" cy="9905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 descr="Interface gráfica do usuário, Aplicativo, Site&#10;&#10;O conteúdo gerado por IA pode estar incorreto.">
            <a:extLst>
              <a:ext uri="{FF2B5EF4-FFF2-40B4-BE49-F238E27FC236}">
                <a16:creationId xmlns:a16="http://schemas.microsoft.com/office/drawing/2014/main" xmlns="" id="{F074C587-80A5-4174-DFB9-614C4F31A23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00364"/>
            <a:ext cx="10684444" cy="5352597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xmlns="" id="{7813ED76-3D18-FDC7-D6EC-92D011D95E6E}"/>
              </a:ext>
            </a:extLst>
          </p:cNvPr>
          <p:cNvSpPr/>
          <p:nvPr/>
        </p:nvSpPr>
        <p:spPr>
          <a:xfrm>
            <a:off x="630808" y="3087765"/>
            <a:ext cx="1909202" cy="9905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053517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F8A7CD9-AE37-1FC7-1D1C-A843E1575F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25;p12">
            <a:extLst>
              <a:ext uri="{FF2B5EF4-FFF2-40B4-BE49-F238E27FC236}">
                <a16:creationId xmlns:a16="http://schemas.microsoft.com/office/drawing/2014/main" xmlns="" id="{4BBB586D-1627-B127-8CD9-A52A4A8DF208}"/>
              </a:ext>
            </a:extLst>
          </p:cNvPr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3200" b="1" strike="noStrike" spc="-1">
                <a:solidFill>
                  <a:srgbClr val="C00000"/>
                </a:solidFill>
                <a:latin typeface="Arial"/>
                <a:ea typeface="Arial"/>
              </a:rPr>
              <a:t>Consulta de Viabilidade</a:t>
            </a:r>
            <a:endParaRPr lang="pt-BR" sz="3200" b="0" strike="noStrike" spc="-1">
              <a:latin typeface="Arial"/>
            </a:endParaRPr>
          </a:p>
        </p:txBody>
      </p:sp>
      <p:sp>
        <p:nvSpPr>
          <p:cNvPr id="129" name="CustomShape 2">
            <a:extLst>
              <a:ext uri="{FF2B5EF4-FFF2-40B4-BE49-F238E27FC236}">
                <a16:creationId xmlns:a16="http://schemas.microsoft.com/office/drawing/2014/main" xmlns="" id="{386E2DBF-733B-20B3-5C0D-F5EAF4B5E634}"/>
              </a:ext>
            </a:extLst>
          </p:cNvPr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6650E4B2-1BCE-F8BE-E2D6-507A4AA679E4}"/>
              </a:ext>
            </a:extLst>
          </p:cNvPr>
          <p:cNvSpPr/>
          <p:nvPr/>
        </p:nvSpPr>
        <p:spPr>
          <a:xfrm>
            <a:off x="2381382" y="2592948"/>
            <a:ext cx="1909202" cy="9905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 descr="Interface gráfica do usuário, Aplicativo, Site&#10;&#10;O conteúdo gerado por IA pode estar incorreto.">
            <a:extLst>
              <a:ext uri="{FF2B5EF4-FFF2-40B4-BE49-F238E27FC236}">
                <a16:creationId xmlns:a16="http://schemas.microsoft.com/office/drawing/2014/main" xmlns="" id="{21EE0878-7245-C221-2D1C-A155F5BBACE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00364"/>
            <a:ext cx="10684444" cy="5352597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E7AE3508-94DF-E1D9-1126-C3446CC5D2E2}"/>
              </a:ext>
            </a:extLst>
          </p:cNvPr>
          <p:cNvSpPr/>
          <p:nvPr/>
        </p:nvSpPr>
        <p:spPr>
          <a:xfrm>
            <a:off x="8252772" y="3087765"/>
            <a:ext cx="1909202" cy="9905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003895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25;p12"/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/>
            <a:r>
              <a:rPr lang="pt-BR" sz="3200" b="1" spc="-1" dirty="0">
                <a:solidFill>
                  <a:srgbClr val="C00000"/>
                </a:solidFill>
                <a:latin typeface="Arial"/>
              </a:rPr>
              <a:t>LICENCIAMENTO</a:t>
            </a:r>
            <a:endParaRPr lang="pt-BR" dirty="0"/>
          </a:p>
        </p:txBody>
      </p:sp>
      <p:sp>
        <p:nvSpPr>
          <p:cNvPr id="129" name="CustomShape 2"/>
          <p:cNvSpPr/>
          <p:nvPr/>
        </p:nvSpPr>
        <p:spPr>
          <a:xfrm>
            <a:off x="336940" y="2378844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2F034CD8-A189-4ED2-88FA-B257E8DDA958}"/>
              </a:ext>
            </a:extLst>
          </p:cNvPr>
          <p:cNvSpPr txBox="1"/>
          <p:nvPr/>
        </p:nvSpPr>
        <p:spPr>
          <a:xfrm>
            <a:off x="471018" y="1178336"/>
            <a:ext cx="99076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buChar char="•"/>
            </a:pPr>
            <a:endParaRPr lang="pt-BR" b="1">
              <a:cs typeface="Arial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84D6EE2B-2291-6DED-9475-4E7172814229}"/>
              </a:ext>
            </a:extLst>
          </p:cNvPr>
          <p:cNvPicPr/>
          <p:nvPr/>
        </p:nvPicPr>
        <p:blipFill>
          <a:blip r:embed="rId2" cstate="print"/>
          <a:stretch/>
        </p:blipFill>
        <p:spPr>
          <a:xfrm>
            <a:off x="-768866" y="1626424"/>
            <a:ext cx="11825732" cy="4043936"/>
          </a:xfrm>
          <a:prstGeom prst="rect">
            <a:avLst/>
          </a:prstGeom>
          <a:ln w="0">
            <a:noFill/>
          </a:ln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xmlns="" id="{07A8FF3A-69DB-5DDD-B524-EA0D7125E8E8}"/>
              </a:ext>
            </a:extLst>
          </p:cNvPr>
          <p:cNvSpPr/>
          <p:nvPr/>
        </p:nvSpPr>
        <p:spPr>
          <a:xfrm>
            <a:off x="3712722" y="3772793"/>
            <a:ext cx="2853197" cy="20698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3FB878E5-E979-0C63-2D1B-EEED062A4E5F}"/>
              </a:ext>
            </a:extLst>
          </p:cNvPr>
          <p:cNvSpPr txBox="1"/>
          <p:nvPr/>
        </p:nvSpPr>
        <p:spPr>
          <a:xfrm>
            <a:off x="3273882" y="5949653"/>
            <a:ext cx="383815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dirty="0"/>
              <a:t>Registro realizado pelo portal de serviços, sem qualquer alteração.</a:t>
            </a:r>
          </a:p>
        </p:txBody>
      </p:sp>
    </p:spTree>
    <p:extLst>
      <p:ext uri="{BB962C8B-B14F-4D97-AF65-F5344CB8AC3E}">
        <p14:creationId xmlns:p14="http://schemas.microsoft.com/office/powerpoint/2010/main" xmlns="" val="2922943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46BC9A4-A248-83E7-AE3B-4D7E43D9D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25;p12">
            <a:extLst>
              <a:ext uri="{FF2B5EF4-FFF2-40B4-BE49-F238E27FC236}">
                <a16:creationId xmlns:a16="http://schemas.microsoft.com/office/drawing/2014/main" xmlns="" id="{F618DB81-61AA-08A8-DC96-A9AE227A818C}"/>
              </a:ext>
            </a:extLst>
          </p:cNvPr>
          <p:cNvSpPr/>
          <p:nvPr/>
        </p:nvSpPr>
        <p:spPr>
          <a:xfrm>
            <a:off x="894600" y="110520"/>
            <a:ext cx="8918280" cy="98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Autofit/>
          </a:bodyPr>
          <a:lstStyle/>
          <a:p>
            <a:pPr algn="ctr"/>
            <a:r>
              <a:rPr lang="pt-BR" sz="3200" b="1" spc="-1" dirty="0">
                <a:solidFill>
                  <a:srgbClr val="C00000"/>
                </a:solidFill>
                <a:latin typeface="Arial"/>
              </a:rPr>
              <a:t>LICENCIAMENTO</a:t>
            </a:r>
            <a:endParaRPr lang="pt-BR" dirty="0"/>
          </a:p>
        </p:txBody>
      </p:sp>
      <p:sp>
        <p:nvSpPr>
          <p:cNvPr id="129" name="CustomShape 2">
            <a:extLst>
              <a:ext uri="{FF2B5EF4-FFF2-40B4-BE49-F238E27FC236}">
                <a16:creationId xmlns:a16="http://schemas.microsoft.com/office/drawing/2014/main" xmlns="" id="{41CED8B7-2FE7-ED75-41D6-802A7F092E3C}"/>
              </a:ext>
            </a:extLst>
          </p:cNvPr>
          <p:cNvSpPr/>
          <p:nvPr/>
        </p:nvSpPr>
        <p:spPr>
          <a:xfrm>
            <a:off x="232920" y="2368440"/>
            <a:ext cx="4929480" cy="428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84EBA0F8-76C9-3908-14FD-5410F93DF38E}"/>
              </a:ext>
            </a:extLst>
          </p:cNvPr>
          <p:cNvSpPr txBox="1"/>
          <p:nvPr/>
        </p:nvSpPr>
        <p:spPr>
          <a:xfrm>
            <a:off x="471018" y="1178336"/>
            <a:ext cx="99076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buChar char="•"/>
            </a:pPr>
            <a:endParaRPr lang="pt-BR" b="1">
              <a:cs typeface="Arial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8CDF16CA-EB14-4C4A-2D51-995AAB3634DB}"/>
              </a:ext>
            </a:extLst>
          </p:cNvPr>
          <p:cNvPicPr/>
          <p:nvPr/>
        </p:nvPicPr>
        <p:blipFill>
          <a:blip r:embed="rId2" cstate="print"/>
          <a:stretch/>
        </p:blipFill>
        <p:spPr>
          <a:xfrm>
            <a:off x="-768866" y="1626424"/>
            <a:ext cx="11825732" cy="4043936"/>
          </a:xfrm>
          <a:prstGeom prst="rect">
            <a:avLst/>
          </a:prstGeom>
          <a:ln w="0">
            <a:noFill/>
          </a:ln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xmlns="" id="{7E1B9A92-D095-936B-53CE-C1FAFDC8F469}"/>
              </a:ext>
            </a:extLst>
          </p:cNvPr>
          <p:cNvSpPr/>
          <p:nvPr/>
        </p:nvSpPr>
        <p:spPr>
          <a:xfrm>
            <a:off x="6490478" y="3641049"/>
            <a:ext cx="2853197" cy="20698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05DBA2B9-8D9F-652C-6E43-E0A2E7C3F89A}"/>
              </a:ext>
            </a:extLst>
          </p:cNvPr>
          <p:cNvSpPr txBox="1"/>
          <p:nvPr/>
        </p:nvSpPr>
        <p:spPr>
          <a:xfrm>
            <a:off x="6491585" y="5881739"/>
            <a:ext cx="27432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dirty="0"/>
              <a:t>Licenciamento realizado pelo portal de serviços, sem qualquer alteração.</a:t>
            </a:r>
            <a:r>
              <a:rPr lang="pt-BR" dirty="0">
                <a:cs typeface="Arial"/>
              </a:rPr>
              <a:t>​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583191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7E46D5C26CD234F92B89A0F68DED9DE" ma:contentTypeVersion="3" ma:contentTypeDescription="Crie um novo documento." ma:contentTypeScope="" ma:versionID="9d601aa816810d4988eaced5d1f3a59a">
  <xsd:schema xmlns:xsd="http://www.w3.org/2001/XMLSchema" xmlns:xs="http://www.w3.org/2001/XMLSchema" xmlns:p="http://schemas.microsoft.com/office/2006/metadata/properties" xmlns:ns2="426c25d1-6eaf-4a31-a826-0a3abe6f9252" targetNamespace="http://schemas.microsoft.com/office/2006/metadata/properties" ma:root="true" ma:fieldsID="b995a62e061f22db8b383f9d74444327" ns2:_="">
    <xsd:import namespace="426c25d1-6eaf-4a31-a826-0a3abe6f92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6c25d1-6eaf-4a31-a826-0a3abe6f92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AC910F2-0334-4335-ABB7-258B14BB3D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26c25d1-6eaf-4a31-a826-0a3abe6f925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4DE35F8-FBF9-4599-A763-3B7EEA5DE60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D9DDFDB-B084-4FD3-9144-1409139F4C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41302</TotalTime>
  <Words>109</Words>
  <Application>Microsoft Office PowerPoint</Application>
  <PresentationFormat>Personalizar</PresentationFormat>
  <Paragraphs>34</Paragraphs>
  <Slides>28</Slides>
  <Notes>0</Notes>
  <HiddenSlides>9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slides</vt:lpstr>
      </vt:variant>
      <vt:variant>
        <vt:i4>28</vt:i4>
      </vt:variant>
    </vt:vector>
  </HeadingPairs>
  <TitlesOfParts>
    <vt:vector size="31" baseType="lpstr">
      <vt:lpstr>Office Theme</vt:lpstr>
      <vt:lpstr>Office Theme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Larissa de Albuquerque Sgarbi</dc:creator>
  <cp:lastModifiedBy>Lorena</cp:lastModifiedBy>
  <cp:revision>1089</cp:revision>
  <dcterms:modified xsi:type="dcterms:W3CDTF">2025-09-11T18:21:34Z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3</vt:i4>
  </property>
  <property fmtid="{D5CDD505-2E9C-101B-9397-08002B2CF9AE}" pid="3" name="Notes">
    <vt:i4>23</vt:i4>
  </property>
  <property fmtid="{D5CDD505-2E9C-101B-9397-08002B2CF9AE}" pid="4" name="PresentationFormat">
    <vt:lpwstr>Personalizar</vt:lpwstr>
  </property>
  <property fmtid="{D5CDD505-2E9C-101B-9397-08002B2CF9AE}" pid="5" name="Slides">
    <vt:i4>24</vt:i4>
  </property>
  <property fmtid="{D5CDD505-2E9C-101B-9397-08002B2CF9AE}" pid="6" name="ContentTypeId">
    <vt:lpwstr>0x010100B7E46D5C26CD234F92B89A0F68DED9DE</vt:lpwstr>
  </property>
</Properties>
</file>